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C0EB1A9-F92B-45E5-A672-B1DC395E56D0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7CDC578-B1B0-4CAE-9C1E-477DAF5FED6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0EB1A9-F92B-45E5-A672-B1DC395E56D0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CDC578-B1B0-4CAE-9C1E-477DAF5FED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C0EB1A9-F92B-45E5-A672-B1DC395E56D0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7CDC578-B1B0-4CAE-9C1E-477DAF5FED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0EB1A9-F92B-45E5-A672-B1DC395E56D0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CDC578-B1B0-4CAE-9C1E-477DAF5FED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C0EB1A9-F92B-45E5-A672-B1DC395E56D0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7CDC578-B1B0-4CAE-9C1E-477DAF5FED6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0EB1A9-F92B-45E5-A672-B1DC395E56D0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CDC578-B1B0-4CAE-9C1E-477DAF5FED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0EB1A9-F92B-45E5-A672-B1DC395E56D0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CDC578-B1B0-4CAE-9C1E-477DAF5FED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0EB1A9-F92B-45E5-A672-B1DC395E56D0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CDC578-B1B0-4CAE-9C1E-477DAF5FED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C0EB1A9-F92B-45E5-A672-B1DC395E56D0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CDC578-B1B0-4CAE-9C1E-477DAF5FED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0EB1A9-F92B-45E5-A672-B1DC395E56D0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CDC578-B1B0-4CAE-9C1E-477DAF5FED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0EB1A9-F92B-45E5-A672-B1DC395E56D0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CDC578-B1B0-4CAE-9C1E-477DAF5FED6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C0EB1A9-F92B-45E5-A672-B1DC395E56D0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7CDC578-B1B0-4CAE-9C1E-477DAF5FED6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futur</a:t>
            </a:r>
            <a:r>
              <a:rPr lang="en-US" dirty="0" smtClean="0"/>
              <a:t> simple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Les questions </a:t>
            </a:r>
            <a:r>
              <a:rPr lang="en-US" dirty="0" err="1" smtClean="0"/>
              <a:t>orales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6366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feras</a:t>
            </a:r>
            <a:r>
              <a:rPr lang="en-US" dirty="0" smtClean="0"/>
              <a:t> </a:t>
            </a:r>
            <a:r>
              <a:rPr lang="en-US" dirty="0" err="1" smtClean="0"/>
              <a:t>ce</a:t>
            </a:r>
            <a:r>
              <a:rPr lang="en-US" dirty="0" smtClean="0"/>
              <a:t> weekend? </a:t>
            </a:r>
            <a:r>
              <a:rPr lang="en-US" dirty="0" err="1" smtClean="0"/>
              <a:t>Cet</a:t>
            </a:r>
            <a:r>
              <a:rPr lang="en-US" dirty="0" smtClean="0"/>
              <a:t> </a:t>
            </a:r>
            <a:r>
              <a:rPr lang="en-US" dirty="0" err="1" smtClean="0"/>
              <a:t>été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Ce</a:t>
            </a:r>
            <a:r>
              <a:rPr lang="en-US" dirty="0" smtClean="0"/>
              <a:t> weekend/</a:t>
            </a:r>
            <a:r>
              <a:rPr lang="en-US" dirty="0" err="1" smtClean="0"/>
              <a:t>Cet</a:t>
            </a:r>
            <a:r>
              <a:rPr lang="en-US" dirty="0" smtClean="0"/>
              <a:t> </a:t>
            </a:r>
            <a:r>
              <a:rPr lang="en-US" dirty="0" err="1" smtClean="0"/>
              <a:t>été</a:t>
            </a:r>
            <a:r>
              <a:rPr lang="en-US" dirty="0" smtClean="0"/>
              <a:t>, je…</a:t>
            </a:r>
          </a:p>
          <a:p>
            <a:r>
              <a:rPr lang="en-US" strike="sngStrike" dirty="0" err="1"/>
              <a:t>f</a:t>
            </a:r>
            <a:r>
              <a:rPr lang="en-US" strike="sngStrike" dirty="0" err="1" smtClean="0"/>
              <a:t>erai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n’utilise</a:t>
            </a:r>
            <a:r>
              <a:rPr lang="en-US" dirty="0" smtClean="0">
                <a:sym typeface="Wingdings" pitchFamily="2" charset="2"/>
              </a:rPr>
              <a:t> pas </a:t>
            </a:r>
            <a:r>
              <a:rPr lang="en-US" dirty="0" err="1" smtClean="0">
                <a:sym typeface="Wingdings" pitchFamily="2" charset="2"/>
              </a:rPr>
              <a:t>dans</a:t>
            </a:r>
            <a:r>
              <a:rPr lang="en-US" dirty="0" smtClean="0">
                <a:sym typeface="Wingdings" pitchFamily="2" charset="2"/>
              </a:rPr>
              <a:t> la </a:t>
            </a:r>
            <a:r>
              <a:rPr lang="en-US" dirty="0" err="1" smtClean="0">
                <a:sym typeface="Wingdings" pitchFamily="2" charset="2"/>
              </a:rPr>
              <a:t>réponse</a:t>
            </a:r>
            <a:r>
              <a:rPr lang="en-US" dirty="0" smtClean="0">
                <a:sym typeface="Wingdings" pitchFamily="2" charset="2"/>
              </a:rPr>
              <a:t>!</a:t>
            </a:r>
          </a:p>
          <a:p>
            <a:pPr lvl="1"/>
            <a:r>
              <a:rPr lang="en-US" dirty="0" err="1" smtClean="0">
                <a:sym typeface="Wingdings" pitchFamily="2" charset="2"/>
              </a:rPr>
              <a:t>Seulement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veux</a:t>
            </a:r>
            <a:r>
              <a:rPr lang="en-US" dirty="0" smtClean="0">
                <a:sym typeface="Wingdings" pitchFamily="2" charset="2"/>
              </a:rPr>
              <a:t> dire “will make/will do”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err="1" smtClean="0">
                <a:sym typeface="Wingdings" pitchFamily="2" charset="2"/>
              </a:rPr>
              <a:t>exemples</a:t>
            </a:r>
            <a:r>
              <a:rPr lang="en-US" dirty="0">
                <a:sym typeface="Wingdings" pitchFamily="2" charset="2"/>
              </a:rPr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7148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Quel</a:t>
            </a:r>
            <a:r>
              <a:rPr lang="en-US" dirty="0" smtClean="0"/>
              <a:t> </a:t>
            </a:r>
            <a:r>
              <a:rPr lang="en-US" dirty="0" err="1" smtClean="0"/>
              <a:t>âge</a:t>
            </a:r>
            <a:r>
              <a:rPr lang="en-US" dirty="0" smtClean="0"/>
              <a:t> auras-</a:t>
            </a:r>
            <a:r>
              <a:rPr lang="en-US" dirty="0" err="1" smtClean="0"/>
              <a:t>tu</a:t>
            </a:r>
            <a:r>
              <a:rPr lang="en-US" dirty="0" smtClean="0"/>
              <a:t> en 2025?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J’aurai</a:t>
            </a:r>
            <a:r>
              <a:rPr lang="en-US" dirty="0" smtClean="0"/>
              <a:t> ______ </a:t>
            </a:r>
            <a:r>
              <a:rPr lang="en-US" dirty="0" err="1" smtClean="0"/>
              <a:t>ans</a:t>
            </a:r>
            <a:r>
              <a:rPr lang="en-US" dirty="0" smtClean="0"/>
              <a:t> en 2025.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755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Où</a:t>
            </a:r>
            <a:r>
              <a:rPr lang="en-US" dirty="0" smtClean="0"/>
              <a:t> </a:t>
            </a:r>
            <a:r>
              <a:rPr lang="en-US" dirty="0" err="1" smtClean="0"/>
              <a:t>voyageras-tu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peux</a:t>
            </a:r>
            <a:r>
              <a:rPr lang="en-US" dirty="0" smtClean="0"/>
              <a:t> </a:t>
            </a:r>
            <a:r>
              <a:rPr lang="en-US" dirty="0" err="1" smtClean="0"/>
              <a:t>choisir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Je </a:t>
            </a:r>
            <a:r>
              <a:rPr lang="en-US" dirty="0" err="1" smtClean="0"/>
              <a:t>voyagerai</a:t>
            </a:r>
            <a:r>
              <a:rPr lang="en-US" dirty="0" smtClean="0"/>
              <a:t> à ________ </a:t>
            </a:r>
            <a:r>
              <a:rPr lang="en-US" dirty="0" err="1" smtClean="0"/>
              <a:t>si</a:t>
            </a:r>
            <a:r>
              <a:rPr lang="en-US" dirty="0" smtClean="0"/>
              <a:t> je </a:t>
            </a:r>
            <a:r>
              <a:rPr lang="en-US" dirty="0" err="1" smtClean="0"/>
              <a:t>peux</a:t>
            </a:r>
            <a:r>
              <a:rPr lang="en-US" dirty="0" smtClean="0"/>
              <a:t> </a:t>
            </a:r>
            <a:r>
              <a:rPr lang="en-US" dirty="0" err="1" smtClean="0"/>
              <a:t>choisir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584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Quel</a:t>
            </a:r>
            <a:r>
              <a:rPr lang="en-US" dirty="0" smtClean="0"/>
              <a:t> </a:t>
            </a:r>
            <a:r>
              <a:rPr lang="en-US" dirty="0" err="1" smtClean="0"/>
              <a:t>cours</a:t>
            </a:r>
            <a:r>
              <a:rPr lang="en-US" dirty="0" smtClean="0"/>
              <a:t> </a:t>
            </a:r>
            <a:r>
              <a:rPr lang="en-US" dirty="0" err="1" smtClean="0"/>
              <a:t>prendras-tu</a:t>
            </a:r>
            <a:r>
              <a:rPr lang="en-US" dirty="0" smtClean="0"/>
              <a:t> </a:t>
            </a:r>
            <a:r>
              <a:rPr lang="en-US" dirty="0" err="1" smtClean="0"/>
              <a:t>l’année</a:t>
            </a:r>
            <a:r>
              <a:rPr lang="en-US" dirty="0" smtClean="0"/>
              <a:t> </a:t>
            </a:r>
            <a:r>
              <a:rPr lang="en-US" dirty="0" err="1" smtClean="0"/>
              <a:t>prochaine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Je </a:t>
            </a:r>
            <a:r>
              <a:rPr lang="en-US" dirty="0" err="1" smtClean="0"/>
              <a:t>prendrai</a:t>
            </a:r>
            <a:r>
              <a:rPr lang="en-US" dirty="0" smtClean="0"/>
              <a:t> _______________ </a:t>
            </a:r>
            <a:r>
              <a:rPr lang="en-US" dirty="0" err="1" smtClean="0"/>
              <a:t>l’année</a:t>
            </a:r>
            <a:r>
              <a:rPr lang="en-US" dirty="0" smtClean="0"/>
              <a:t> </a:t>
            </a:r>
            <a:r>
              <a:rPr lang="en-US" dirty="0" err="1" smtClean="0"/>
              <a:t>prochaine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58486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deviendras</a:t>
            </a:r>
            <a:r>
              <a:rPr lang="en-US" dirty="0" smtClean="0"/>
              <a:t> au </a:t>
            </a:r>
            <a:r>
              <a:rPr lang="en-US" dirty="0" err="1" smtClean="0"/>
              <a:t>futur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Je </a:t>
            </a:r>
            <a:r>
              <a:rPr lang="en-US" dirty="0" err="1" smtClean="0"/>
              <a:t>deviendrai</a:t>
            </a:r>
            <a:r>
              <a:rPr lang="en-US" dirty="0" smtClean="0"/>
              <a:t> __________ au </a:t>
            </a:r>
            <a:r>
              <a:rPr lang="en-US" dirty="0" err="1" smtClean="0"/>
              <a:t>futur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234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</TotalTime>
  <Words>95</Words>
  <Application>Microsoft Office PowerPoint</Application>
  <PresentationFormat>On-screen Show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Opulent</vt:lpstr>
      <vt:lpstr>Le futur simple</vt:lpstr>
      <vt:lpstr>Qu’est-ce que tu feras ce weekend? Cet été?</vt:lpstr>
      <vt:lpstr>Quel âge auras-tu en 2025?</vt:lpstr>
      <vt:lpstr>Où voyageras-tu si tu peux choisir?</vt:lpstr>
      <vt:lpstr>Quel cours prendras-tu l’année prochaine?</vt:lpstr>
      <vt:lpstr>Qu’est-ce que tu deviendras au futur?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futur simple</dc:title>
  <dc:creator>Biega, Sarah</dc:creator>
  <cp:lastModifiedBy>Biega, Sarah</cp:lastModifiedBy>
  <cp:revision>4</cp:revision>
  <dcterms:created xsi:type="dcterms:W3CDTF">2015-01-12T14:47:21Z</dcterms:created>
  <dcterms:modified xsi:type="dcterms:W3CDTF">2015-01-12T14:53:38Z</dcterms:modified>
</cp:coreProperties>
</file>